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82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59CD-F59D-A145-9126-1C608D4BA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DSC 640</a:t>
            </a:r>
            <a:br>
              <a:rPr lang="en-US" dirty="0"/>
            </a:br>
            <a:r>
              <a:rPr lang="en-US" dirty="0"/>
              <a:t>Weeks 1-2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4BB9F-C55D-194E-A711-E934A6A84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9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999A-A679-994A-B574-24B56569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7B900D-335F-9D43-BD79-E9A66B0E1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826"/>
            <a:ext cx="12230381" cy="3152637"/>
          </a:xfrm>
        </p:spPr>
      </p:pic>
    </p:spTree>
    <p:extLst>
      <p:ext uri="{BB962C8B-B14F-4D97-AF65-F5344CB8AC3E}">
        <p14:creationId xmlns:p14="http://schemas.microsoft.com/office/powerpoint/2010/main" val="10961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D54D-3CAE-194D-8793-11D5C5EE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376EB78-9326-C843-A9ED-3318FB852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74" y="1412858"/>
            <a:ext cx="7243764" cy="5445142"/>
          </a:xfrm>
        </p:spPr>
      </p:pic>
    </p:spTree>
    <p:extLst>
      <p:ext uri="{BB962C8B-B14F-4D97-AF65-F5344CB8AC3E}">
        <p14:creationId xmlns:p14="http://schemas.microsoft.com/office/powerpoint/2010/main" val="14593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12E4-CE02-BD49-9DD4-D3BD0B64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26C9D88F-B814-604B-8F41-AA0ACA7A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52" y="1346670"/>
            <a:ext cx="8445787" cy="5410200"/>
          </a:xfrm>
        </p:spPr>
      </p:pic>
    </p:spTree>
    <p:extLst>
      <p:ext uri="{BB962C8B-B14F-4D97-AF65-F5344CB8AC3E}">
        <p14:creationId xmlns:p14="http://schemas.microsoft.com/office/powerpoint/2010/main" val="159362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B60A-3C58-0B49-A4E6-76AE5CB2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108" y="147185"/>
            <a:ext cx="7958331" cy="1077229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42F50D6A-D639-CE4A-9DD8-F9F5AF4C1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34" y="685800"/>
            <a:ext cx="11158204" cy="6156588"/>
          </a:xfrm>
        </p:spPr>
      </p:pic>
    </p:spTree>
    <p:extLst>
      <p:ext uri="{BB962C8B-B14F-4D97-AF65-F5344CB8AC3E}">
        <p14:creationId xmlns:p14="http://schemas.microsoft.com/office/powerpoint/2010/main" val="32942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46A70384-3056-F245-8E00-57D4BC35C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83402" cy="6858000"/>
          </a:xfrm>
        </p:spPr>
      </p:pic>
    </p:spTree>
    <p:extLst>
      <p:ext uri="{BB962C8B-B14F-4D97-AF65-F5344CB8AC3E}">
        <p14:creationId xmlns:p14="http://schemas.microsoft.com/office/powerpoint/2010/main" val="373505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1AFF-C5FD-3B43-86AF-9E74AB00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6385A6-07BA-1F49-9831-DA1710E4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1437"/>
            <a:ext cx="11644313" cy="6825977"/>
          </a:xfrm>
        </p:spPr>
      </p:pic>
    </p:spTree>
    <p:extLst>
      <p:ext uri="{BB962C8B-B14F-4D97-AF65-F5344CB8AC3E}">
        <p14:creationId xmlns:p14="http://schemas.microsoft.com/office/powerpoint/2010/main" val="30704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C4FE-D77C-134B-8602-6C2C742A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9F530D-FC6B-9F43-99E4-0B51EB75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617236"/>
            <a:ext cx="12197755" cy="4754864"/>
          </a:xfrm>
        </p:spPr>
      </p:pic>
    </p:spTree>
    <p:extLst>
      <p:ext uri="{BB962C8B-B14F-4D97-AF65-F5344CB8AC3E}">
        <p14:creationId xmlns:p14="http://schemas.microsoft.com/office/powerpoint/2010/main" val="227713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3DFC-8CE5-9741-8A98-133B686B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66FB891-70FC-CD48-B486-6F2721727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758613" cy="6865277"/>
          </a:xfrm>
        </p:spPr>
      </p:pic>
    </p:spTree>
    <p:extLst>
      <p:ext uri="{BB962C8B-B14F-4D97-AF65-F5344CB8AC3E}">
        <p14:creationId xmlns:p14="http://schemas.microsoft.com/office/powerpoint/2010/main" val="307042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F840-B34A-254C-8194-DE7ADCA1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36B31B-A3F0-C044-929A-F5139E600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85430" cy="6858000"/>
          </a:xfrm>
        </p:spPr>
      </p:pic>
    </p:spTree>
    <p:extLst>
      <p:ext uri="{BB962C8B-B14F-4D97-AF65-F5344CB8AC3E}">
        <p14:creationId xmlns:p14="http://schemas.microsoft.com/office/powerpoint/2010/main" val="342690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E5B1-CDE8-A24B-AA51-709676D7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F6E102-22FC-EF46-AB8D-8E4256C9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65971" cy="5843588"/>
          </a:xfrm>
        </p:spPr>
      </p:pic>
    </p:spTree>
    <p:extLst>
      <p:ext uri="{BB962C8B-B14F-4D97-AF65-F5344CB8AC3E}">
        <p14:creationId xmlns:p14="http://schemas.microsoft.com/office/powerpoint/2010/main" val="361399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A267-55E4-3544-AE1C-7DB7E1A2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and </a:t>
            </a:r>
            <a:r>
              <a:rPr lang="en-US" dirty="0" err="1"/>
              <a:t>PowerBI</a:t>
            </a:r>
            <a:r>
              <a:rPr lang="en-US" dirty="0"/>
              <a:t> not downloading</a:t>
            </a:r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AEDDAD2-E112-1445-AC07-4E8905DB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586" y="2052638"/>
            <a:ext cx="5329766" cy="3997325"/>
          </a:xfrm>
        </p:spPr>
      </p:pic>
    </p:spTree>
    <p:extLst>
      <p:ext uri="{BB962C8B-B14F-4D97-AF65-F5344CB8AC3E}">
        <p14:creationId xmlns:p14="http://schemas.microsoft.com/office/powerpoint/2010/main" val="4010730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16</TotalTime>
  <Words>16</Words>
  <Application>Microsoft Macintosh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DSC 640 Weeks 1-2</vt:lpstr>
      <vt:lpstr>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and PowerBI not downloading</vt:lpstr>
      <vt:lpstr>R</vt:lpstr>
      <vt:lpstr>Bar Graph</vt:lpstr>
      <vt:lpstr>Pie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640 Weeks 1-2</dc:title>
  <dc:creator>Aaron Drexler</dc:creator>
  <cp:lastModifiedBy>Aaron Drexler</cp:lastModifiedBy>
  <cp:revision>1</cp:revision>
  <dcterms:created xsi:type="dcterms:W3CDTF">2021-12-13T01:18:03Z</dcterms:created>
  <dcterms:modified xsi:type="dcterms:W3CDTF">2021-12-13T01:34:58Z</dcterms:modified>
</cp:coreProperties>
</file>